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8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F83FD-EAF9-4BC8-8777-7A7CBE2DA1B3}" type="datetimeFigureOut">
              <a:rPr lang="en-US" smtClean="0"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8C0C9-67B5-4802-A933-A28D35A683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690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F83FD-EAF9-4BC8-8777-7A7CBE2DA1B3}" type="datetimeFigureOut">
              <a:rPr lang="en-US" smtClean="0"/>
              <a:t>11/9/2016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8C0C9-67B5-4802-A933-A28D35A683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540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F83FD-EAF9-4BC8-8777-7A7CBE2DA1B3}" type="datetimeFigureOut">
              <a:rPr lang="en-US" smtClean="0"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8C0C9-67B5-4802-A933-A28D35A683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0062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F83FD-EAF9-4BC8-8777-7A7CBE2DA1B3}" type="datetimeFigureOut">
              <a:rPr lang="en-US" smtClean="0"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8C0C9-67B5-4802-A933-A28D35A683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4550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F83FD-EAF9-4BC8-8777-7A7CBE2DA1B3}" type="datetimeFigureOut">
              <a:rPr lang="en-US" smtClean="0"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8C0C9-67B5-4802-A933-A28D35A683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9279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F83FD-EAF9-4BC8-8777-7A7CBE2DA1B3}" type="datetimeFigureOut">
              <a:rPr lang="en-US" smtClean="0"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8C0C9-67B5-4802-A933-A28D35A683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749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F83FD-EAF9-4BC8-8777-7A7CBE2DA1B3}" type="datetimeFigureOut">
              <a:rPr lang="en-US" smtClean="0"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8C0C9-67B5-4802-A933-A28D35A683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1138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F83FD-EAF9-4BC8-8777-7A7CBE2DA1B3}" type="datetimeFigureOut">
              <a:rPr lang="en-US" smtClean="0"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8C0C9-67B5-4802-A933-A28D35A683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3539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F83FD-EAF9-4BC8-8777-7A7CBE2DA1B3}" type="datetimeFigureOut">
              <a:rPr lang="en-US" smtClean="0"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8C0C9-67B5-4802-A933-A28D35A683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962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F83FD-EAF9-4BC8-8777-7A7CBE2DA1B3}" type="datetimeFigureOut">
              <a:rPr lang="en-US" smtClean="0"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3998C0C9-67B5-4802-A933-A28D35A683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972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F83FD-EAF9-4BC8-8777-7A7CBE2DA1B3}" type="datetimeFigureOut">
              <a:rPr lang="en-US" smtClean="0"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8C0C9-67B5-4802-A933-A28D35A683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344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F83FD-EAF9-4BC8-8777-7A7CBE2DA1B3}" type="datetimeFigureOut">
              <a:rPr lang="en-US" smtClean="0"/>
              <a:t>11/9/2016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8C0C9-67B5-4802-A933-A28D35A683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244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F83FD-EAF9-4BC8-8777-7A7CBE2DA1B3}" type="datetimeFigureOut">
              <a:rPr lang="en-US" smtClean="0"/>
              <a:t>11/9/2016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8C0C9-67B5-4802-A933-A28D35A683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797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F83FD-EAF9-4BC8-8777-7A7CBE2DA1B3}" type="datetimeFigureOut">
              <a:rPr lang="en-US" smtClean="0"/>
              <a:t>11/9/2016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8C0C9-67B5-4802-A933-A28D35A683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673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F83FD-EAF9-4BC8-8777-7A7CBE2DA1B3}" type="datetimeFigureOut">
              <a:rPr lang="en-US" smtClean="0"/>
              <a:t>11/9/2016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8C0C9-67B5-4802-A933-A28D35A683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45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F83FD-EAF9-4BC8-8777-7A7CBE2DA1B3}" type="datetimeFigureOut">
              <a:rPr lang="en-US" smtClean="0"/>
              <a:t>11/9/2016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8C0C9-67B5-4802-A933-A28D35A683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615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F83FD-EAF9-4BC8-8777-7A7CBE2DA1B3}" type="datetimeFigureOut">
              <a:rPr lang="en-US" smtClean="0"/>
              <a:t>11/9/2016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8C0C9-67B5-4802-A933-A28D35A683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118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3EF83FD-EAF9-4BC8-8777-7A7CBE2DA1B3}" type="datetimeFigureOut">
              <a:rPr lang="en-US" smtClean="0"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3998C0C9-67B5-4802-A933-A28D35A683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052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How to save your game in </a:t>
            </a:r>
            <a:r>
              <a:rPr lang="en-US" dirty="0" err="1" smtClean="0"/>
              <a:t>Stencyl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338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t="1453" r="121" b="10654"/>
          <a:stretch/>
        </p:blipFill>
        <p:spPr>
          <a:xfrm>
            <a:off x="0" y="1278469"/>
            <a:ext cx="8671033" cy="572288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0"/>
            <a:ext cx="8574622" cy="1278469"/>
          </a:xfrm>
        </p:spPr>
        <p:txBody>
          <a:bodyPr>
            <a:normAutofit/>
          </a:bodyPr>
          <a:lstStyle/>
          <a:p>
            <a:r>
              <a:rPr lang="en-US" sz="1800" dirty="0" smtClean="0"/>
              <a:t>Go to file-&gt; Export Game-&gt;</a:t>
            </a:r>
            <a:endParaRPr lang="en-US" sz="1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7735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0"/>
            <a:ext cx="10018713" cy="2438399"/>
          </a:xfrm>
        </p:spPr>
        <p:txBody>
          <a:bodyPr>
            <a:normAutofit/>
          </a:bodyPr>
          <a:lstStyle/>
          <a:p>
            <a:r>
              <a:rPr lang="en-US" sz="1800" dirty="0" smtClean="0"/>
              <a:t>Click on This PC, and scroll down until you see the Learners Drive. Click on the Learners Drive and then find your name and save it to your drive.</a:t>
            </a:r>
            <a:endParaRPr lang="en-US" sz="18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184086" y="1710560"/>
            <a:ext cx="8760527" cy="5872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58271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0"/>
            <a:ext cx="10018713" cy="2438399"/>
          </a:xfrm>
        </p:spPr>
        <p:txBody>
          <a:bodyPr>
            <a:normAutofit/>
          </a:bodyPr>
          <a:lstStyle/>
          <a:p>
            <a:r>
              <a:rPr lang="en-US" sz="1800" dirty="0" smtClean="0"/>
              <a:t>To boot up your game the next class period, go to File-&gt; Import Game. Click on your saved game and it will import it into </a:t>
            </a:r>
            <a:r>
              <a:rPr lang="en-US" sz="1800" dirty="0" err="1" smtClean="0"/>
              <a:t>Stencyl</a:t>
            </a:r>
            <a:r>
              <a:rPr lang="en-US" sz="1800" dirty="0" smtClean="0"/>
              <a:t> for you to work on. Make sure you save your game as you go. </a:t>
            </a:r>
            <a:endParaRPr lang="en-US" sz="18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49972" y="1802406"/>
            <a:ext cx="8198069" cy="4761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74840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7</TotalTime>
  <Words>91</Words>
  <Application>Microsoft Office PowerPoint</Application>
  <PresentationFormat>Widescreen</PresentationFormat>
  <Paragraphs>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Corbel</vt:lpstr>
      <vt:lpstr>Parallax</vt:lpstr>
      <vt:lpstr>How to save your game in Stencyl</vt:lpstr>
      <vt:lpstr>Go to file-&gt; Export Game-&gt;</vt:lpstr>
      <vt:lpstr>Click on This PC, and scroll down until you see the Learners Drive. Click on the Learners Drive and then find your name and save it to your drive.</vt:lpstr>
      <vt:lpstr>To boot up your game the next class period, go to File-&gt; Import Game. Click on your saved game and it will import it into Stencyl for you to work on. Make sure you save your game as you go.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save your game in Stencyl</dc:title>
  <dc:creator>Einstein</dc:creator>
  <cp:lastModifiedBy>Einstein</cp:lastModifiedBy>
  <cp:revision>1</cp:revision>
  <dcterms:created xsi:type="dcterms:W3CDTF">2016-11-09T17:09:46Z</dcterms:created>
  <dcterms:modified xsi:type="dcterms:W3CDTF">2016-11-09T17:16:57Z</dcterms:modified>
</cp:coreProperties>
</file>